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5" r:id="rId6"/>
    <p:sldId id="262" r:id="rId7"/>
    <p:sldId id="263" r:id="rId8"/>
    <p:sldId id="264" r:id="rId9"/>
    <p:sldId id="267" r:id="rId10"/>
    <p:sldId id="266" r:id="rId11"/>
    <p:sldId id="261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5474" autoAdjust="0"/>
    <p:restoredTop sz="81775" autoAdjust="0"/>
  </p:normalViewPr>
  <p:slideViewPr>
    <p:cSldViewPr>
      <p:cViewPr varScale="1">
        <p:scale>
          <a:sx n="43" d="100"/>
          <a:sy n="43" d="100"/>
        </p:scale>
        <p:origin x="-4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6698605" cy="968743"/>
          </a:xfrm>
        </p:spPr>
        <p:txBody>
          <a:bodyPr>
            <a:noAutofit/>
          </a:bodyPr>
          <a:lstStyle/>
          <a:p>
            <a:r>
              <a:rPr lang="ru-RU" sz="2800" dirty="0" smtClean="0"/>
              <a:t>История 8 класс, Подготовила Кондратьева Светлана Васильевна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24744"/>
            <a:ext cx="7175351" cy="2880320"/>
          </a:xfrm>
        </p:spPr>
        <p:txBody>
          <a:bodyPr/>
          <a:lstStyle/>
          <a:p>
            <a:r>
              <a:rPr lang="ru-RU" dirty="0" smtClean="0"/>
              <a:t>Повторительно-обобщающий урок по теме </a:t>
            </a:r>
            <a:r>
              <a:rPr lang="en-US" dirty="0" smtClean="0"/>
              <a:t>IV </a:t>
            </a:r>
            <a:r>
              <a:rPr lang="ru-RU" dirty="0" smtClean="0"/>
              <a:t>и </a:t>
            </a:r>
            <a:r>
              <a:rPr lang="en-US" dirty="0" smtClean="0"/>
              <a:t>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59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3" cy="5904656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Задание1. Аукцион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600" dirty="0">
                <a:effectLst/>
              </a:rPr>
              <a:t>Назвать имена людей, оставивших свой след в области культуры, литературы, образования, науки и техники, архитектуры, живописи, скульптуры, музыкального и театрального искусства. (Назвавший имя последним, считается победителем).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48871" cy="576064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Задание 2. Определите исторического деятеля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000" dirty="0" smtClean="0">
                <a:effectLst/>
              </a:rPr>
              <a:t>А) Его политику можно охарактеризовать </a:t>
            </a:r>
            <a:r>
              <a:rPr lang="ru-RU" sz="4000" dirty="0">
                <a:effectLst/>
              </a:rPr>
              <a:t>как политику «непросвещенного абсолютизма</a:t>
            </a:r>
            <a:r>
              <a:rPr lang="ru-RU" sz="4000" dirty="0" smtClean="0">
                <a:effectLst/>
              </a:rPr>
              <a:t>»</a:t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> </a:t>
            </a:r>
            <a:r>
              <a:rPr lang="ru-RU" sz="4000" dirty="0">
                <a:effectLst/>
              </a:rPr>
              <a:t>(Н.Я. Эйдельман)</a:t>
            </a:r>
            <a:br>
              <a:rPr lang="ru-RU" sz="400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80920" cy="5976664"/>
          </a:xfrm>
        </p:spPr>
        <p:txBody>
          <a:bodyPr/>
          <a:lstStyle/>
          <a:p>
            <a:pPr algn="l"/>
            <a:r>
              <a:rPr lang="ru-RU" dirty="0">
                <a:solidFill>
                  <a:srgbClr val="FF0000"/>
                </a:solidFill>
              </a:rPr>
              <a:t>Задание 2. Определите исторического </a:t>
            </a:r>
            <a:r>
              <a:rPr lang="ru-RU" dirty="0" smtClean="0">
                <a:solidFill>
                  <a:srgbClr val="FF0000"/>
                </a:solidFill>
              </a:rPr>
              <a:t>деятеля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2800" dirty="0">
                <a:effectLst/>
              </a:rPr>
              <a:t>Б) Дворянство невзлюбило его, встало в решительную оппозицию к нему… Простой же народ иначе относился к нему: ценил его за «справедливость» и «строгость», было установлено правосудие и быстрое решение дел, устранились злоупотребления и притеснения и несколько улучшилось положение низших классов общества. (Н.Н. Клочков).</a:t>
            </a:r>
            <a:br>
              <a:rPr lang="ru-RU" sz="280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71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136903" cy="5976664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Задание 3. Соотнести даты и события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752228"/>
              </p:ext>
            </p:extLst>
          </p:nvPr>
        </p:nvGraphicFramePr>
        <p:xfrm>
          <a:off x="467544" y="1988840"/>
          <a:ext cx="813690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838"/>
                <a:gridCol w="5159066"/>
              </a:tblGrid>
              <a:tr h="288033">
                <a:tc>
                  <a:txBody>
                    <a:bodyPr/>
                    <a:lstStyle/>
                    <a:p>
                      <a:r>
                        <a:rPr lang="ru-RU" dirty="0" smtClean="0"/>
                        <a:t>Даты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События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88033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effectLst/>
                          <a:latin typeface="Times New Roman"/>
                          <a:ea typeface="Calibri"/>
                        </a:rPr>
                        <a:t>1) 1725 г</a:t>
                      </a:r>
                    </a:p>
                    <a:p>
                      <a:r>
                        <a:rPr lang="ru-RU" sz="3600" dirty="0" smtClean="0">
                          <a:effectLst/>
                          <a:latin typeface="Times New Roman"/>
                        </a:rPr>
                        <a:t>2) 1755 г</a:t>
                      </a:r>
                    </a:p>
                    <a:p>
                      <a:r>
                        <a:rPr lang="ru-RU" sz="3600" dirty="0" smtClean="0">
                          <a:effectLst/>
                          <a:latin typeface="Times New Roman"/>
                        </a:rPr>
                        <a:t>3 )1796 г</a:t>
                      </a:r>
                    </a:p>
                    <a:p>
                      <a:r>
                        <a:rPr lang="ru-RU" sz="3600" dirty="0" smtClean="0">
                          <a:effectLst/>
                          <a:latin typeface="Times New Roman"/>
                        </a:rPr>
                        <a:t>4) 1797г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а) открытие Московского Университета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 начало правления Павла 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в) принятие закона об изменении порядка престолонаследия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г) открытие Академии Наук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ru-RU" sz="2000" dirty="0" smtClean="0">
                        <a:effectLst/>
                        <a:latin typeface="Times New Roman"/>
                      </a:endParaRPr>
                    </a:p>
                    <a:p>
                      <a:endParaRPr lang="ru-RU" sz="2000" dirty="0" smtClean="0">
                        <a:effectLst/>
                        <a:latin typeface="Times New Roman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9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3" cy="6192688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Задание 4. Основные понятия. Объясните значение слов.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4000" dirty="0">
                <a:effectLst/>
              </a:rPr>
              <a:t>1.Классицизм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2. Сентиментализм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3. Кунсткамера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4. Эрмитаж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5. Барокко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6.Черта осёдлости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7. Колонизация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8. Юрта</a:t>
            </a:r>
          </a:p>
        </p:txBody>
      </p:sp>
    </p:spTree>
    <p:extLst>
      <p:ext uri="{BB962C8B-B14F-4D97-AF65-F5344CB8AC3E}">
        <p14:creationId xmlns:p14="http://schemas.microsoft.com/office/powerpoint/2010/main" val="107733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52927" cy="6336704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Задание 5.Музей.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600" dirty="0">
                <a:effectLst/>
              </a:rPr>
              <a:t>Работая в группах, составьте список вещей, которые бы могли создать представление о России </a:t>
            </a:r>
            <a:r>
              <a:rPr lang="en-US" sz="3600" dirty="0">
                <a:effectLst/>
              </a:rPr>
              <a:t>XVIII</a:t>
            </a:r>
            <a:r>
              <a:rPr lang="ru-RU" sz="3600" dirty="0">
                <a:effectLst/>
              </a:rPr>
              <a:t> века современному человеку.</a:t>
            </a:r>
            <a:br>
              <a:rPr lang="ru-RU" sz="3600" dirty="0">
                <a:effectLst/>
              </a:rPr>
            </a:br>
            <a:r>
              <a:rPr lang="ru-RU" sz="3600" dirty="0">
                <a:effectLst/>
              </a:rPr>
              <a:t> </a:t>
            </a:r>
            <a:br>
              <a:rPr lang="ru-RU" sz="3600" dirty="0">
                <a:effectLst/>
              </a:rPr>
            </a:br>
            <a:r>
              <a:rPr lang="ru-RU" sz="3600" dirty="0">
                <a:effectLst/>
              </a:rPr>
              <a:t>(Оценивается научность, умение заинтересовать материалом, оригинальность идей, количество представленных вещей).</a:t>
            </a:r>
            <a:br>
              <a:rPr lang="ru-RU" sz="3600" dirty="0">
                <a:effectLst/>
              </a:rPr>
            </a:br>
            <a:r>
              <a:rPr lang="ru-RU" dirty="0">
                <a:effectLst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2326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3" cy="5976664"/>
          </a:xfrm>
        </p:spPr>
        <p:txBody>
          <a:bodyPr/>
          <a:lstStyle/>
          <a:p>
            <a:pPr lvl="0" algn="l"/>
            <a:r>
              <a:rPr lang="ru-RU" sz="4000" dirty="0" smtClean="0">
                <a:solidFill>
                  <a:srgbClr val="FF0000"/>
                </a:solidFill>
              </a:rPr>
              <a:t>Задание 6.</a:t>
            </a:r>
            <a:r>
              <a:rPr lang="ru-RU" sz="4000" dirty="0">
                <a:solidFill>
                  <a:srgbClr val="FF0000"/>
                </a:solidFill>
                <a:effectLst/>
              </a:rPr>
              <a:t> Дайте исторический комментарий архитектурному объекту</a:t>
            </a:r>
            <a:r>
              <a:rPr lang="ru-RU" sz="4000" dirty="0" smtClean="0">
                <a:solidFill>
                  <a:srgbClr val="FF0000"/>
                </a:solidFill>
                <a:effectLst/>
              </a:rPr>
              <a:t>.</a:t>
            </a:r>
            <a:br>
              <a:rPr lang="ru-RU" sz="4000" dirty="0" smtClean="0">
                <a:solidFill>
                  <a:srgbClr val="FF0000"/>
                </a:solidFill>
                <a:effectLst/>
              </a:rPr>
            </a:br>
            <a:r>
              <a:rPr lang="ru-RU" sz="40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000" dirty="0" smtClean="0">
                <a:solidFill>
                  <a:srgbClr val="FF0000"/>
                </a:solidFill>
                <a:effectLst/>
              </a:rPr>
            </a:br>
            <a:r>
              <a:rPr lang="ru-RU" sz="4000" dirty="0" smtClean="0">
                <a:effectLst/>
              </a:rPr>
              <a:t>1)Дом </a:t>
            </a:r>
            <a:r>
              <a:rPr lang="ru-RU" sz="4000" dirty="0">
                <a:effectLst/>
              </a:rPr>
              <a:t>Пашкова в Москве. Архитектор В. И. Баженов.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 </a:t>
            </a:r>
            <a:br>
              <a:rPr lang="ru-RU" sz="4000" dirty="0">
                <a:effectLst/>
              </a:rPr>
            </a:br>
            <a:r>
              <a:rPr lang="ru-RU" sz="3200" dirty="0" smtClean="0">
                <a:effectLst/>
              </a:rPr>
              <a:t>2)</a:t>
            </a:r>
            <a:r>
              <a:rPr lang="ru-RU" sz="4000" dirty="0">
                <a:effectLst/>
              </a:rPr>
              <a:t> Таврический дворец в Петербурге. Архитектор И.Е. Старов.</a:t>
            </a:r>
          </a:p>
        </p:txBody>
      </p:sp>
    </p:spTree>
    <p:extLst>
      <p:ext uri="{BB962C8B-B14F-4D97-AF65-F5344CB8AC3E}">
        <p14:creationId xmlns:p14="http://schemas.microsoft.com/office/powerpoint/2010/main" val="40032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136903" cy="5976664"/>
          </a:xfrm>
        </p:spPr>
        <p:txBody>
          <a:bodyPr/>
          <a:lstStyle/>
          <a:p>
            <a:pPr lvl="0" algn="l"/>
            <a:r>
              <a:rPr lang="ru-RU" sz="3600" dirty="0" smtClean="0">
                <a:solidFill>
                  <a:srgbClr val="FF0000"/>
                </a:solidFill>
              </a:rPr>
              <a:t>Задание 7. </a:t>
            </a:r>
            <a:r>
              <a:rPr lang="ru-RU" sz="3600" dirty="0">
                <a:solidFill>
                  <a:srgbClr val="FF0000"/>
                </a:solidFill>
                <a:effectLst/>
              </a:rPr>
              <a:t>Назовите перемены, произошедшие в повседневной жизни российских сословий в</a:t>
            </a:r>
            <a:br>
              <a:rPr lang="ru-RU" sz="3600" dirty="0">
                <a:solidFill>
                  <a:srgbClr val="FF0000"/>
                </a:solidFill>
                <a:effectLst/>
              </a:rPr>
            </a:br>
            <a:r>
              <a:rPr lang="ru-RU" sz="3600" dirty="0" smtClean="0">
                <a:solidFill>
                  <a:schemeClr val="tx1"/>
                </a:solidFill>
                <a:effectLst/>
              </a:rPr>
              <a:t>1)</a:t>
            </a:r>
            <a:r>
              <a:rPr lang="ru-RU" sz="4000" dirty="0" smtClean="0">
                <a:effectLst/>
              </a:rPr>
              <a:t>Жилище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sz="4000" dirty="0" smtClean="0">
                <a:effectLst/>
              </a:rPr>
              <a:t>2)Одежде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sz="4000" dirty="0" smtClean="0">
                <a:effectLst/>
              </a:rPr>
              <a:t>3)Питании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sz="4000" dirty="0" smtClean="0">
                <a:effectLst/>
              </a:rPr>
              <a:t>4)Досуге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sz="4000" dirty="0" smtClean="0">
                <a:effectLst/>
              </a:rPr>
              <a:t>5)Чтении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sz="4000" dirty="0" smtClean="0">
                <a:effectLst/>
              </a:rPr>
              <a:t>6)Путешествиях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7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64895" cy="5976664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Задание 8.</a:t>
            </a:r>
            <a:r>
              <a:rPr lang="ru-RU" sz="2800" dirty="0">
                <a:solidFill>
                  <a:srgbClr val="FF0000"/>
                </a:solidFill>
                <a:effectLst/>
              </a:rPr>
              <a:t> . Какие перемены в жизни народов произошли в течение </a:t>
            </a:r>
            <a:r>
              <a:rPr lang="en-US" sz="2800" dirty="0">
                <a:solidFill>
                  <a:srgbClr val="FF0000"/>
                </a:solidFill>
                <a:effectLst/>
              </a:rPr>
              <a:t>XVIII</a:t>
            </a:r>
            <a:r>
              <a:rPr lang="ru-RU" sz="2800" dirty="0">
                <a:solidFill>
                  <a:srgbClr val="FF0000"/>
                </a:solidFill>
                <a:effectLst/>
              </a:rPr>
              <a:t> столетия? Улучшилась или ухудшилась их </a:t>
            </a:r>
            <a:r>
              <a:rPr lang="ru-RU" sz="2800" dirty="0" smtClean="0">
                <a:solidFill>
                  <a:srgbClr val="FF0000"/>
                </a:solidFill>
                <a:effectLst/>
              </a:rPr>
              <a:t>жизнь?</a:t>
            </a:r>
            <a:r>
              <a:rPr lang="ru-RU" sz="2800" dirty="0">
                <a:solidFill>
                  <a:srgbClr val="FF0000"/>
                </a:solidFill>
                <a:effectLst/>
              </a:rPr>
              <a:t/>
            </a:r>
            <a:br>
              <a:rPr lang="ru-RU" sz="2800" dirty="0">
                <a:solidFill>
                  <a:srgbClr val="FF0000"/>
                </a:solidFill>
                <a:effectLst/>
              </a:rPr>
            </a:br>
            <a:r>
              <a:rPr lang="ru-RU" sz="2800" dirty="0">
                <a:effectLst/>
              </a:rPr>
              <a:t>) русский народ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2) украинцы и белорусы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3) народы Поволжья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4) народы Казахстана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5) калмыки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6) народ Кавказа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7) народы Сибири и Дальнего Востока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673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5" cy="5904656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Задание 9. </a:t>
            </a:r>
            <a:r>
              <a:rPr lang="ru-RU" sz="2800" dirty="0">
                <a:solidFill>
                  <a:srgbClr val="FF0000"/>
                </a:solidFill>
                <a:effectLst/>
              </a:rPr>
              <a:t>Перед вами портреты крупнейших писателей и поэтов эпохи. С именем </a:t>
            </a:r>
            <a:r>
              <a:rPr lang="ru-RU" sz="2800" dirty="0" smtClean="0">
                <a:solidFill>
                  <a:srgbClr val="FF0000"/>
                </a:solidFill>
                <a:effectLst/>
              </a:rPr>
              <a:t>каждого </a:t>
            </a:r>
            <a:r>
              <a:rPr lang="ru-RU" sz="2800" dirty="0">
                <a:solidFill>
                  <a:srgbClr val="FF0000"/>
                </a:solidFill>
                <a:effectLst/>
              </a:rPr>
              <a:t>назовите одно-два наиболее известных произведения с указанием жанра.</a:t>
            </a:r>
            <a:br>
              <a:rPr lang="ru-RU" sz="2800" dirty="0">
                <a:solidFill>
                  <a:srgbClr val="FF0000"/>
                </a:solidFill>
                <a:effectLst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http://www.biblio-klin.ru/uploads/posts/2014-09/1410776208_fonfisi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212976"/>
            <a:ext cx="1296144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kazan.tour52.ru/netcat_files/Image/KAZAN/10%20famous%20pople/derzhavi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1517879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kartinkinaden.ru/uploads/posts/2016-06/thumbs/1464945653_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202052"/>
            <a:ext cx="1512168" cy="181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img.aucland.ru/market-photos/0a798470ad3a961906ea0ac7e1acc8f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65104"/>
            <a:ext cx="1436111" cy="18149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894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19" cy="5976664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FF0000"/>
                </a:solidFill>
              </a:rPr>
              <a:t>Задание 10.</a:t>
            </a:r>
            <a:r>
              <a:rPr lang="ru-RU" sz="4000" dirty="0">
                <a:solidFill>
                  <a:srgbClr val="FF0000"/>
                </a:solidFill>
                <a:effectLst/>
              </a:rPr>
              <a:t> Послушать Музыку Е.И. Фомина . Как вы думаете, интересна ли музыка </a:t>
            </a:r>
            <a:r>
              <a:rPr lang="en-US" sz="4000" dirty="0">
                <a:solidFill>
                  <a:srgbClr val="FF0000"/>
                </a:solidFill>
                <a:effectLst/>
              </a:rPr>
              <a:t>XVIII</a:t>
            </a:r>
            <a:r>
              <a:rPr lang="ru-RU" sz="4000" dirty="0">
                <a:solidFill>
                  <a:srgbClr val="FF0000"/>
                </a:solidFill>
                <a:effectLst/>
              </a:rPr>
              <a:t> века нашим современникам?</a:t>
            </a:r>
            <a:br>
              <a:rPr lang="ru-RU" sz="4000" dirty="0">
                <a:solidFill>
                  <a:srgbClr val="FF0000"/>
                </a:solidFill>
                <a:effectLst/>
              </a:rPr>
            </a:br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9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980728"/>
            <a:ext cx="7622232" cy="453444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</TotalTime>
  <Words>184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Повторительно-обобщающий урок по теме IV и V</vt:lpstr>
      <vt:lpstr>Задание1. Аукцион Назвать имена людей, оставивших свой след в области культуры, литературы, образования, науки и техники, архитектуры, живописи, скульптуры, музыкального и театрального искусства. (Назвавший имя последним, считается победителем).</vt:lpstr>
      <vt:lpstr>Задание 2. Определите исторического деятеля  А) Его политику можно охарактеризовать как политику «непросвещенного абсолютизма»  (Н.Я. Эйдельман) </vt:lpstr>
      <vt:lpstr>Задание 2. Определите исторического деятеля  Б) Дворянство невзлюбило его, встало в решительную оппозицию к нему… Простой же народ иначе относился к нему: ценил его за «справедливость» и «строгость», было установлено правосудие и быстрое решение дел, устранились злоупотребления и притеснения и несколько улучшилось положение низших классов общества. (Н.Н. Клочков). </vt:lpstr>
      <vt:lpstr>Задание 3. Соотнести даты и события     </vt:lpstr>
      <vt:lpstr>Задание 4. Основные понятия. Объясните значение слов. 1.Классицизм 2. Сентиментализм 3. Кунсткамера 4. Эрмитаж 5. Барокко 6.Черта осёдлости 7. Колонизация 8. Юрта</vt:lpstr>
      <vt:lpstr>Задание 5.Музей. Работая в группах, составьте список вещей, которые бы могли создать представление о России XVIII века современному человеку.   (Оценивается научность, умение заинтересовать материалом, оригинальность идей, количество представленных вещей).  </vt:lpstr>
      <vt:lpstr>Задание 6. Дайте исторический комментарий архитектурному объекту.  1)Дом Пашкова в Москве. Архитектор В. И. Баженов.   2) Таврический дворец в Петербурге. Архитектор И.Е. Старов.</vt:lpstr>
      <vt:lpstr>Задание 7. Назовите перемены, произошедшие в повседневной жизни российских сословий в 1)Жилище 2)Одежде 3)Питании 4)Досуге 5)Чтении 6)Путешествиях   </vt:lpstr>
      <vt:lpstr>Задание 8. . Какие перемены в жизни народов произошли в течение XVIII столетия? Улучшилась или ухудшилась их жизнь? ) русский народ 2) украинцы и белорусы 3) народы Поволжья 4) народы Казахстана 5) калмыки 6) народ Кавказа 7) народы Сибири и Дальнего Востока  </vt:lpstr>
      <vt:lpstr>Задание 9. Перед вами портреты крупнейших писателей и поэтов эпохи. С именем каждого назовите одно-два наиболее известных произведения с указанием жанра. </vt:lpstr>
      <vt:lpstr>Задание 10. Послушать Музыку Е.И. Фомина . Как вы думаете, интересна ли музыка XVIII века нашим современникам?  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Повторительно-обобщающий урок по теме IV и V</dc:title>
  <dc:creator>1</dc:creator>
  <cp:lastModifiedBy>1</cp:lastModifiedBy>
  <cp:revision>10</cp:revision>
  <dcterms:created xsi:type="dcterms:W3CDTF">2017-09-13T03:38:54Z</dcterms:created>
  <dcterms:modified xsi:type="dcterms:W3CDTF">2017-09-13T04:31:03Z</dcterms:modified>
</cp:coreProperties>
</file>